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5" r:id="rId2"/>
    <p:sldId id="354" r:id="rId3"/>
    <p:sldId id="356" r:id="rId4"/>
    <p:sldId id="357" r:id="rId5"/>
    <p:sldId id="359" r:id="rId6"/>
    <p:sldId id="360" r:id="rId7"/>
    <p:sldId id="361" r:id="rId8"/>
    <p:sldId id="363" r:id="rId9"/>
    <p:sldId id="364" r:id="rId10"/>
    <p:sldId id="365" r:id="rId11"/>
    <p:sldId id="367" r:id="rId12"/>
    <p:sldId id="368" r:id="rId13"/>
    <p:sldId id="369" r:id="rId14"/>
    <p:sldId id="370" r:id="rId15"/>
    <p:sldId id="347" r:id="rId16"/>
    <p:sldId id="372" r:id="rId17"/>
    <p:sldId id="374" r:id="rId18"/>
    <p:sldId id="373" r:id="rId19"/>
    <p:sldId id="375" r:id="rId20"/>
    <p:sldId id="386" r:id="rId21"/>
    <p:sldId id="387" r:id="rId22"/>
    <p:sldId id="403" r:id="rId23"/>
    <p:sldId id="404" r:id="rId24"/>
    <p:sldId id="405" r:id="rId25"/>
    <p:sldId id="406" r:id="rId26"/>
    <p:sldId id="407" r:id="rId27"/>
    <p:sldId id="408" r:id="rId28"/>
    <p:sldId id="409" r:id="rId29"/>
    <p:sldId id="410" r:id="rId30"/>
    <p:sldId id="411" r:id="rId31"/>
    <p:sldId id="412" r:id="rId32"/>
    <p:sldId id="413" r:id="rId33"/>
    <p:sldId id="353" r:id="rId34"/>
    <p:sldId id="376" r:id="rId35"/>
    <p:sldId id="377" r:id="rId36"/>
    <p:sldId id="378" r:id="rId37"/>
    <p:sldId id="391" r:id="rId38"/>
    <p:sldId id="379" r:id="rId39"/>
    <p:sldId id="402" r:id="rId40"/>
    <p:sldId id="414" r:id="rId41"/>
    <p:sldId id="415" r:id="rId42"/>
    <p:sldId id="416" r:id="rId43"/>
    <p:sldId id="417" r:id="rId44"/>
    <p:sldId id="418" r:id="rId45"/>
    <p:sldId id="419" r:id="rId46"/>
    <p:sldId id="420" r:id="rId47"/>
    <p:sldId id="421" r:id="rId48"/>
    <p:sldId id="422" r:id="rId49"/>
    <p:sldId id="423" r:id="rId50"/>
    <p:sldId id="424" r:id="rId51"/>
    <p:sldId id="425" r:id="rId52"/>
    <p:sldId id="426" r:id="rId5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46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4F7D6-D7B1-47C3-ABDC-ACE16A35B597}" type="datetimeFigureOut">
              <a:rPr kumimoji="1" lang="ja-JP" altLang="en-US" smtClean="0"/>
              <a:pPr/>
              <a:t>2017/9/21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95F0F-222C-460E-8CE6-1FEA5F2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わがたま　いざたたえよ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    大いなる</a:t>
            </a:r>
            <a:r>
              <a:rPr lang="ja-JP" altLang="en-US" sz="44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み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神を</a:t>
            </a:r>
          </a:p>
          <a:p>
            <a:pPr>
              <a:lnSpc>
                <a:spcPts val="6000"/>
              </a:lnSpc>
            </a:pP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Wagatama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iza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tataeyo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Ooinaru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mikami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誉</a:t>
            </a:r>
            <a:r>
              <a:rPr lang="ja-JP" altLang="en-US" sz="44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むべき偉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大なる 我が主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父なる神の愛　たたえよ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Homubeki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idainaru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wagashu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chichinaru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kamino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tataeyo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全地をすべ治める　我が主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賛美はいと高き 　お方に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Zenchi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sube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osameru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wagashu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</a:t>
            </a:r>
            <a:r>
              <a:rPr lang="pl-PL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Sanbi wa ito takaki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pl-PL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okatani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わがたま　いざたたえよ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    大いなる</a:t>
            </a:r>
            <a:r>
              <a:rPr lang="ja-JP" altLang="en-US" sz="44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み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神を</a:t>
            </a:r>
          </a:p>
          <a:p>
            <a:pPr>
              <a:lnSpc>
                <a:spcPts val="6000"/>
              </a:lnSpc>
            </a:pP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Wagatama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iza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tataeyo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Ooinaru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mikami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11760" y="3723878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大いなる</a:t>
            </a:r>
            <a:r>
              <a:rPr lang="ja-JP" altLang="en-US" sz="44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み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神を</a:t>
            </a:r>
          </a:p>
          <a:p>
            <a:pPr>
              <a:lnSpc>
                <a:spcPts val="6000"/>
              </a:lnSpc>
            </a:pP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99792" y="3507854"/>
            <a:ext cx="7488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Ooinaru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mikami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あなたを（あなたを）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en-US" altLang="ja-JP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たたえます（たたえます）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Anatawo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（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)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Tataemasu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(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Tataemasu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)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あなたを（あなたを）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en-US" altLang="ja-JP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愛します（愛します）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Anatawo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（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)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Aishimasu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（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Aishimasu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）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35696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あなたに（あなたに）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en-US" altLang="ja-JP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仕えます（仕えます）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(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)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Tsukaemasu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（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Tsukaemasu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）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あなたに（あなたに）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en-US" altLang="ja-JP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従います（従います）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Anatani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（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)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Shitagaimasu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（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Shitagaimasu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）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１．輝く日をあおぐとき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 　月星</a:t>
            </a:r>
            <a:r>
              <a:rPr lang="ja-JP" altLang="en-US" sz="44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ながむる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とき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Kagayaku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hiwo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aogu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toki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Tsuki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hosi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nagamuru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toki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主よ　あなただけが　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en-US" altLang="ja-JP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賛美されるべきお方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Shuyo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Dakega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Sannbi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Sarerubeki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Okata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主よ　あなただけを　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en-US" altLang="ja-JP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 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私は誉めたたえる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Shuyo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Anatadakewo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Watashiha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Hometataeru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795886"/>
            <a:ext cx="7776864" cy="76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私のすべてを　</a:t>
            </a:r>
            <a:r>
              <a:rPr lang="ja-JP" altLang="en-US" sz="40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み</a:t>
            </a: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前にささげます</a:t>
            </a:r>
            <a:endParaRPr kumimoji="1" lang="ja-JP" altLang="en-US" sz="40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23728" y="3579862"/>
            <a:ext cx="7632848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Watashi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Subetewo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mimae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Sasagemasu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すべての思いを 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あなたのみ手にゆだねて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Subeteno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omoi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no mite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yudanete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主よささげます　私のすべて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主の栄光に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Shuyo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sasagemasu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watashi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no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subete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no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eikou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もちいてください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　　　わたしのすべて　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Mochiite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kudasai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　　　　　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Watashino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subete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795886"/>
            <a:ext cx="7776864" cy="76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喜びもって　ささげます主よ</a:t>
            </a:r>
            <a:endParaRPr kumimoji="1" lang="ja-JP" altLang="en-US" sz="40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23728" y="3579862"/>
            <a:ext cx="7632848" cy="465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Yorokobi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motte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sasagemasu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shuyo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まだ見ぬ未来も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夢見てきたことさえ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Madaminu miraimo </a:t>
            </a:r>
          </a:p>
          <a:p>
            <a:pPr>
              <a:lnSpc>
                <a:spcPts val="3000"/>
              </a:lnSpc>
            </a:pPr>
            <a:endParaRPr lang="fi-FI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　　　</a:t>
            </a: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Yumemite kita kotosae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過去の日の痛みも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後悔も主にゆだねて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28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Kakonohino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itamimo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Koukaimo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yudanete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いかず</a:t>
            </a:r>
            <a:r>
              <a:rPr lang="ja-JP" altLang="en-US" sz="44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ち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鳴りわたるとき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en-US" altLang="ja-JP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     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まことのみ神 思う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Ikazushi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nari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watarutoki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Makotono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mikamiwo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omou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主よささげます　私のすべて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主の栄光に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Shuyo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sasagemasu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watashi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no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subete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no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eikou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もちいてください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　　　わたしのすべて　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Mochiite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kudasai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　　　　　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Watashino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subete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795886"/>
            <a:ext cx="7776864" cy="76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喜びもって　ささげます主よ</a:t>
            </a:r>
            <a:endParaRPr kumimoji="1" lang="ja-JP" altLang="en-US" sz="40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23728" y="3579862"/>
            <a:ext cx="7632848" cy="465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Yorokobi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motte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sasagemasu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shuyo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御前にひざまずき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私のすべてを主に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Mimae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hizamazuki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Watashi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no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subete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ささげ　賛美の歌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　　　　　　歌います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Sasage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sanbi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no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uta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　　　　　　　　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utaimasu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私の魂は　あなたを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　　　　　　　　　慕います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Watashi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no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tamashiwa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anata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　　　　　　　　　　　　　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shitai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masu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全地の王の王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　　　　　　我らの主を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3219822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</a:t>
            </a:r>
            <a:r>
              <a:rPr lang="pt-BR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Zenchi no ou no ou </a:t>
            </a:r>
          </a:p>
          <a:p>
            <a:pPr>
              <a:lnSpc>
                <a:spcPts val="3000"/>
              </a:lnSpc>
            </a:pPr>
            <a:endParaRPr lang="pt-BR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　　　　　　　　　　</a:t>
            </a:r>
            <a:r>
              <a:rPr lang="pt-BR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Warera no shu wo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ハレルヤ　ハレルヤ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ハレルヤ　高らかに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23728" y="3291830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 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 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Takarakani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ハレルヤ　ハレルヤ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ハレルヤ　主をほめよ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23728" y="3291830"/>
            <a:ext cx="777686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 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 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Shu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homeyo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わがたま　いざたたえよ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    大いなる</a:t>
            </a:r>
            <a:r>
              <a:rPr lang="ja-JP" altLang="en-US" sz="44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み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神を</a:t>
            </a:r>
          </a:p>
          <a:p>
            <a:pPr>
              <a:lnSpc>
                <a:spcPts val="6000"/>
              </a:lnSpc>
            </a:pP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Wagatama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iza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tataeyo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Ooinaru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mikami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流したまいし　イエスの血しおに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罪洗われ</a:t>
            </a:r>
            <a:r>
              <a:rPr lang="ja-JP" altLang="en-US" sz="40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し</a:t>
            </a: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喜び</a:t>
            </a:r>
            <a:endParaRPr kumimoji="1" lang="ja-JP" altLang="en-US" sz="40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Nagashitamaishi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Iesuno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Chishioni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Tsumiarawareshi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Yorokobi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何に</a:t>
            </a:r>
            <a:r>
              <a:rPr lang="ja-JP" altLang="en-US" sz="40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か</a:t>
            </a: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たとえん　</a:t>
            </a:r>
            <a:r>
              <a:rPr lang="ja-JP" altLang="en-US" sz="40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いざや</a:t>
            </a: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歌いて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深き恵みを感謝せん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Naninikatatoen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Izayautaite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Fukaki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megumiwo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kanshasen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ハレルヤ　ハレルヤ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イエスはこの身を救いたまえり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Hallelujah  </a:t>
            </a:r>
          </a:p>
          <a:p>
            <a:pPr>
              <a:lnSpc>
                <a:spcPts val="3000"/>
              </a:lnSpc>
            </a:pPr>
            <a:endParaRPr lang="fi-FI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Iesuha Konomiwo  Sukuitamaeri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ハレルヤ　ハレルヤ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深き恵みを感謝せん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Hallelujah  </a:t>
            </a:r>
          </a:p>
          <a:p>
            <a:pPr>
              <a:lnSpc>
                <a:spcPts val="3000"/>
              </a:lnSpc>
            </a:pPr>
            <a:endParaRPr lang="fi-FI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Fukaki Megumiwo Kannsyasen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信ずる者は　みな救わんとの 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イエスのみことば　信じて</a:t>
            </a:r>
            <a:endParaRPr kumimoji="1" lang="ja-JP" altLang="en-US" sz="40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Sinnzurumonoha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Minasukuwanntono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Iesuno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Mikotoba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Sinnjite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祈りしときに　救いたまえる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深き恵みを　感謝せん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Inorisitokini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	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Sukuitamaeru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	 </a:t>
            </a: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Fukakimegumiwo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Kannsyasenn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ハレルヤ　ハレルヤ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イエスはこの身を救いたまえり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Hallelujah  </a:t>
            </a:r>
          </a:p>
          <a:p>
            <a:pPr>
              <a:lnSpc>
                <a:spcPts val="3000"/>
              </a:lnSpc>
            </a:pPr>
            <a:endParaRPr lang="fi-FI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Iesuha Konomiwo  Sukuitamaeri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ハレルヤ　ハレルヤ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深き恵みを感謝せん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Hallelujah  </a:t>
            </a:r>
          </a:p>
          <a:p>
            <a:pPr>
              <a:lnSpc>
                <a:spcPts val="3000"/>
              </a:lnSpc>
            </a:pPr>
            <a:endParaRPr lang="fi-FI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Fukaki Megumiwo Kannsyasen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罪のゆるしを　たまいしのみか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清きみた</a:t>
            </a:r>
            <a:r>
              <a:rPr lang="ja-JP" altLang="en-US" sz="40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まを</a:t>
            </a: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与えて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Tumino Yurusio Tamaisinomika </a:t>
            </a:r>
          </a:p>
          <a:p>
            <a:pPr>
              <a:lnSpc>
                <a:spcPts val="3000"/>
              </a:lnSpc>
            </a:pPr>
            <a:endParaRPr lang="fi-FI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Kiyoki Mitamawo Ataete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en-US" altLang="ja-JP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2.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み神は世人を愛し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　　ひとりのみ子をくだし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</a:t>
            </a:r>
            <a:r>
              <a:rPr lang="pl-PL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Mikami wa yobito wo aishi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hitorino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miko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kudashi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あまつみ国に　とも</a:t>
            </a:r>
            <a:r>
              <a:rPr lang="ja-JP" altLang="en-US" sz="40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な</a:t>
            </a: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いたもう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深き恵みを　感謝せん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Amatsu mikunini Tomonai Tamou </a:t>
            </a:r>
          </a:p>
          <a:p>
            <a:pPr>
              <a:lnSpc>
                <a:spcPts val="3000"/>
              </a:lnSpc>
            </a:pPr>
            <a:endParaRPr lang="fi-FI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Fukaki Megumiwo Kansya sen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ハレルヤ　ハレルヤ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イエスはこの身を救いたまえり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Hallelujah  </a:t>
            </a:r>
          </a:p>
          <a:p>
            <a:pPr>
              <a:lnSpc>
                <a:spcPts val="3000"/>
              </a:lnSpc>
            </a:pPr>
            <a:endParaRPr lang="fi-FI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Iesuha Konomiwo  Sukuitamaeri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63688" y="343584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ハレルヤ　ハレルヤ　</a:t>
            </a:r>
            <a:endParaRPr lang="en-US" altLang="ja-JP" sz="40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0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深き恵みを感謝せん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3291830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Hallelujah Hallelujah  </a:t>
            </a:r>
          </a:p>
          <a:p>
            <a:pPr>
              <a:lnSpc>
                <a:spcPts val="3000"/>
              </a:lnSpc>
            </a:pPr>
            <a:endParaRPr lang="fi-FI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fi-FI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Fukaki Megumiwo Kannsyasen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世人の救いのために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十字架にかからせたり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Yobitono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sukuki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no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tameni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　　　　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Jujika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kakarasetari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わがたま　いざたたえよ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          大いなる</a:t>
            </a:r>
            <a:r>
              <a:rPr lang="ja-JP" altLang="en-US" sz="4400" b="1" spc="1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み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神を</a:t>
            </a:r>
          </a:p>
          <a:p>
            <a:pPr>
              <a:lnSpc>
                <a:spcPts val="6000"/>
              </a:lnSpc>
            </a:pP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Wagatama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iza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tataeyo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      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Ooinaru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mikami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wo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230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en-US" altLang="ja-JP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3.</a:t>
            </a: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あめつち造りし神は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　　　人をも造りかえて</a:t>
            </a:r>
            <a:b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</a:br>
            <a:endParaRPr lang="ja-JP" altLang="en-US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</a:t>
            </a:r>
            <a:r>
              <a:rPr lang="pl-PL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Ametsuchi tsukurishi kamiwa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Hitowomo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tsukurikaete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79712" y="3435846"/>
            <a:ext cx="7776864" cy="15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ただしくきよき魂　　</a:t>
            </a:r>
            <a:endParaRPr lang="en-US" altLang="ja-JP" sz="4400" b="1" spc="1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  <a:p>
            <a:pPr>
              <a:lnSpc>
                <a:spcPts val="6000"/>
              </a:lnSpc>
            </a:pPr>
            <a:r>
              <a:rPr lang="ja-JP" altLang="en-US" sz="4400" b="1" spc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ＤＦＧ平成ゴシック体W9" pitchFamily="50" charset="-128"/>
                <a:ea typeface="ＤＦＧ平成ゴシック体W9" pitchFamily="50" charset="-128"/>
              </a:rPr>
              <a:t>　　　もつ身とならしめたもう</a:t>
            </a:r>
            <a:endParaRPr kumimoji="1" lang="ja-JP" altLang="en-US" sz="4400" b="1" spc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ＤＦＧ平成ゴシック体W9" pitchFamily="50" charset="-128"/>
              <a:ea typeface="ＤＦＧ平成ゴシック体W9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7744" y="3219822"/>
            <a:ext cx="7488832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Tadashiku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kiyoki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tamashii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</a:t>
            </a: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endParaRPr lang="en-US" altLang="ja-JP" sz="2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>
              <a:lnSpc>
                <a:spcPts val="3000"/>
              </a:lnSpc>
            </a:pPr>
            <a:r>
              <a:rPr lang="ja-JP" altLang="en-US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　　　　　　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Motsumito</a:t>
            </a:r>
            <a:r>
              <a:rPr lang="en-US" altLang="ja-JP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altLang="ja-JP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narashimetamou</a:t>
            </a:r>
            <a:endParaRPr kumimoji="1" lang="ja-JP" altLang="en-US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302</Words>
  <Application>Microsoft Office PowerPoint</Application>
  <PresentationFormat>画面に合わせる (16:9)</PresentationFormat>
  <Paragraphs>223</Paragraphs>
  <Slides>52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52</vt:i4>
      </vt:variant>
    </vt:vector>
  </HeadingPairs>
  <TitlesOfParts>
    <vt:vector size="58" baseType="lpstr">
      <vt:lpstr>Aharoni</vt:lpstr>
      <vt:lpstr>ＤＦＧ平成ゴシック体W9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Konnshuu</dc:title>
  <dc:creator>長谷川　忠幸</dc:creator>
  <cp:lastModifiedBy>奥田冬樹</cp:lastModifiedBy>
  <cp:revision>119</cp:revision>
  <dcterms:created xsi:type="dcterms:W3CDTF">2017-04-24T03:15:02Z</dcterms:created>
  <dcterms:modified xsi:type="dcterms:W3CDTF">2017-09-21T03:39:16Z</dcterms:modified>
</cp:coreProperties>
</file>